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media1.mov" ContentType="video/unknown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G_8275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27395"/>
            <a:ext cx="13004800" cy="7298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Unsupervised Machine Learning - Example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19100" y="144780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33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1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</p:childTnLst>
        </p:cTn>
      </p:par>
    </p:tnLst>
    <p:bldLst>
      <p:bldP build="whole" bldLvl="1" animBg="1" rev="0" advAuto="0" spid="5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G_8286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8847"/>
            <a:ext cx="13004800" cy="7195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G_8276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00355"/>
            <a:ext cx="13004800" cy="7552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G_8277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04509"/>
            <a:ext cx="13004800" cy="7744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G_8287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90261"/>
            <a:ext cx="13004800" cy="7573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G_8289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90674"/>
            <a:ext cx="13004800" cy="8372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G_8288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22617"/>
            <a:ext cx="13004800" cy="7454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G_8294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09238"/>
            <a:ext cx="13004800" cy="8335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G_8295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1248"/>
            <a:ext cx="13004800" cy="73311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G_8296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4580"/>
            <a:ext cx="13004800" cy="7964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G_8291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62200"/>
            <a:ext cx="13004800" cy="502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G_8290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40737"/>
            <a:ext cx="13004800" cy="7272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G_8292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00503"/>
            <a:ext cx="13004800" cy="6952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G_8293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78605"/>
            <a:ext cx="13004800" cy="5796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G_8274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08993"/>
            <a:ext cx="13004800" cy="7735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G_8280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7100"/>
            <a:ext cx="13004800" cy="811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G_8281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13111"/>
            <a:ext cx="13004800" cy="7527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G_8282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36190"/>
            <a:ext cx="13004800" cy="7747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G_8283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09189"/>
            <a:ext cx="13004800" cy="77352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G_8284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5948"/>
            <a:ext cx="13004800" cy="7321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G_8285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88670"/>
            <a:ext cx="13004800" cy="6976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